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9" r:id="rId4"/>
    <p:sldId id="260" r:id="rId5"/>
    <p:sldId id="261" r:id="rId6"/>
    <p:sldId id="262" r:id="rId7"/>
    <p:sldId id="263" r:id="rId8"/>
    <p:sldId id="264" r:id="rId9"/>
    <p:sldId id="265" r:id="rId10"/>
    <p:sldId id="266" r:id="rId11"/>
    <p:sldId id="267" r:id="rId12"/>
    <p:sldId id="268" r:id="rId13"/>
    <p:sldId id="269" r:id="rId14"/>
    <p:sldId id="274"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6DFF08F-DC6B-4601-B491-B0F83F6DD2DA}"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6DFF08F-DC6B-4601-B491-B0F83F6DD2DA}"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machinelearningmastery.com/time-series-data-visualization-with-python/" TargetMode="External"/><Relationship Id="rId3" Type="http://schemas.openxmlformats.org/officeDocument/2006/relationships/hyperlink" Target="https://seaborn.pydata.org/introduction.html" TargetMode="External"/><Relationship Id="rId2" Type="http://schemas.openxmlformats.org/officeDocument/2006/relationships/hyperlink" Target="https://towardsdatascience.com/exploratory-data-analysis-8fc1cb20fd15" TargetMode="External"/><Relationship Id="rId1" Type="http://schemas.openxmlformats.org/officeDocument/2006/relationships/hyperlink" Target="https://towardsdatascience.com/heatmap-basics-with-pythons-seaborn-fb92ea280a6c"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endParaRPr lang="en-IN" sz="3600" dirty="0">
              <a:solidFill>
                <a:schemeClr val="bg1"/>
              </a:solidFill>
            </a:endParaRPr>
          </a:p>
        </p:txBody>
      </p:sp>
      <p:grpSp>
        <p:nvGrpSpPr>
          <p:cNvPr id="5" name="Google Shape;62;p13"/>
          <p:cNvGrpSpPr/>
          <p:nvPr/>
        </p:nvGrpSpPr>
        <p:grpSpPr>
          <a:xfrm>
            <a:off x="1548291" y="544531"/>
            <a:ext cx="9119709" cy="996593"/>
            <a:chOff x="1567263" y="1495382"/>
            <a:chExt cx="6047412" cy="601034"/>
          </a:xfrm>
        </p:grpSpPr>
        <p:pic>
          <p:nvPicPr>
            <p:cNvPr id="6" name="Google Shape;63;p13" descr="A close up of a sign&#10;&#10;Description automatically generated"/>
            <p:cNvPicPr preferRelativeResize="0"/>
            <p:nvPr/>
          </p:nvPicPr>
          <p:blipFill rotWithShape="1">
            <a:blip r:embed="rId1"/>
            <a:srcRect/>
            <a:stretch>
              <a:fillRect/>
            </a:stretch>
          </p:blipFill>
          <p:spPr>
            <a:xfrm>
              <a:off x="4755974" y="1620847"/>
              <a:ext cx="1163978" cy="389110"/>
            </a:xfrm>
            <a:prstGeom prst="rect">
              <a:avLst/>
            </a:prstGeom>
            <a:noFill/>
            <a:ln>
              <a:noFill/>
            </a:ln>
          </p:spPr>
        </p:pic>
        <p:pic>
          <p:nvPicPr>
            <p:cNvPr id="7" name="Google Shape;64;p13"/>
            <p:cNvPicPr preferRelativeResize="0"/>
            <p:nvPr/>
          </p:nvPicPr>
          <p:blipFill rotWithShape="1">
            <a:blip r:embed="rId2"/>
            <a:srcRect t="20551"/>
            <a:stretch>
              <a:fillRect/>
            </a:stretch>
          </p:blipFill>
          <p:spPr>
            <a:xfrm>
              <a:off x="3675859" y="1608154"/>
              <a:ext cx="787775" cy="414497"/>
            </a:xfrm>
            <a:prstGeom prst="rect">
              <a:avLst/>
            </a:prstGeom>
            <a:noFill/>
            <a:ln>
              <a:noFill/>
            </a:ln>
          </p:spPr>
        </p:pic>
        <p:cxnSp>
          <p:nvCxnSpPr>
            <p:cNvPr id="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p:cNvPicPr preferRelativeResize="0"/>
            <p:nvPr/>
          </p:nvPicPr>
          <p:blipFill rotWithShape="1">
            <a:blip r:embed="rId3"/>
            <a:srcRect/>
            <a:stretch>
              <a:fillRect/>
            </a:stretch>
          </p:blipFill>
          <p:spPr>
            <a:xfrm>
              <a:off x="6212294" y="1633695"/>
              <a:ext cx="1402381" cy="363414"/>
            </a:xfrm>
            <a:prstGeom prst="rect">
              <a:avLst/>
            </a:prstGeom>
            <a:noFill/>
            <a:ln>
              <a:noFill/>
            </a:ln>
          </p:spPr>
        </p:pic>
        <p:cxnSp>
          <p:nvCxnSpPr>
            <p:cNvPr id="1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p:cNvPicPr preferRelativeResize="0"/>
            <p:nvPr/>
          </p:nvPicPr>
          <p:blipFill rotWithShape="1">
            <a:blip r:embed="rId4"/>
            <a:srcRect/>
            <a:stretch>
              <a:fillRect/>
            </a:stretch>
          </p:blipFill>
          <p:spPr>
            <a:xfrm>
              <a:off x="1567263" y="1495382"/>
              <a:ext cx="1816256" cy="454064"/>
            </a:xfrm>
            <a:prstGeom prst="rect">
              <a:avLst/>
            </a:prstGeom>
            <a:noFill/>
            <a:ln>
              <a:noFill/>
            </a:ln>
          </p:spPr>
        </p:pic>
      </p:grpSp>
      <p:pic>
        <p:nvPicPr>
          <p:cNvPr id="13" name="Picture 12"/>
          <p:cNvPicPr>
            <a:picLocks noChangeAspect="1"/>
          </p:cNvPicPr>
          <p:nvPr/>
        </p:nvPicPr>
        <p:blipFill>
          <a:blip r:embed="rId5"/>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endParaRPr lang="en-IN" b="1" dirty="0"/>
          </a:p>
          <a:p>
            <a:r>
              <a:rPr lang="en-IN" b="1" dirty="0"/>
              <a:t>NAME: </a:t>
            </a:r>
            <a:r>
              <a:rPr lang="en-US" altLang="en-IN" dirty="0"/>
              <a:t>DIVYADHARSHINI K</a:t>
            </a:r>
            <a:endParaRPr lang="en-IN" dirty="0"/>
          </a:p>
          <a:p>
            <a:r>
              <a:rPr lang="en-IN" b="1" dirty="0"/>
              <a:t>NM ID: </a:t>
            </a:r>
            <a:r>
              <a:rPr lang="en-IN" dirty="0">
                <a:latin typeface="Times New Roman" panose="02020603050405020304" pitchFamily="18" charset="0"/>
                <a:cs typeface="Times New Roman" panose="02020603050405020304" pitchFamily="18" charset="0"/>
              </a:rPr>
              <a:t>au202110901</a:t>
            </a:r>
            <a:r>
              <a:rPr lang="en-US" altLang="en-IN" dirty="0">
                <a:latin typeface="Times New Roman" panose="02020603050405020304" pitchFamily="18" charset="0"/>
                <a:cs typeface="Times New Roman" panose="02020603050405020304" pitchFamily="18" charset="0"/>
              </a:rPr>
              <a:t>0</a:t>
            </a:r>
            <a:endParaRPr lang="en-IN" dirty="0">
              <a:latin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C06946B151D84D9A1A74D580170E6623</a:t>
            </a:r>
            <a:endParaRPr lang="en-IN" sz="1800" dirty="0">
              <a:effectLst/>
              <a:latin typeface="Times New Roman" panose="02020603050405020304" pitchFamily="18" charset="0"/>
              <a:ea typeface="Calibri" panose="020F0502020204030204" pitchFamily="34" charset="0"/>
            </a:endParaRPr>
          </a:p>
          <a:p>
            <a:r>
              <a:rPr lang="en-IN" b="1" dirty="0"/>
              <a:t>COLLEGE NAME</a:t>
            </a:r>
            <a:r>
              <a:rPr lang="en-IN" dirty="0"/>
              <a:t>: COLLEGE OF ENGINEERING GUINDY, ANNA UNIVERSITY</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endParaRPr lang="en-US" sz="2300" dirty="0">
              <a:solidFill>
                <a:schemeClr val="bg1"/>
              </a:solidFill>
            </a:endParaRP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endParaRPr lang="en-US" sz="2300" dirty="0">
              <a:solidFill>
                <a:schemeClr val="bg1"/>
              </a:solidFill>
            </a:endParaRP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endParaRPr lang="en-US" sz="2300" dirty="0">
              <a:solidFill>
                <a:schemeClr val="bg1"/>
              </a:solidFill>
            </a:endParaRP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endParaRPr lang="en-US" sz="2300" dirty="0">
              <a:solidFill>
                <a:schemeClr val="bg1"/>
              </a:solidFill>
            </a:endParaRPr>
          </a:p>
          <a:p>
            <a:pPr marL="0" indent="0" algn="just">
              <a:buClr>
                <a:schemeClr val="bg1"/>
              </a:buClr>
              <a:buNone/>
            </a:pPr>
            <a:endParaRPr lang="en-IN"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endParaRPr lang="en-US" sz="2300" dirty="0">
              <a:solidFill>
                <a:schemeClr val="bg1"/>
              </a:solidFill>
            </a:endParaRP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endParaRPr lang="en-US" sz="2300" dirty="0">
              <a:solidFill>
                <a:schemeClr val="bg1"/>
              </a:solidFill>
            </a:endParaRP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endParaRPr lang="en-US" sz="23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endParaRPr lang="en-US" sz="2500" dirty="0">
              <a:solidFill>
                <a:schemeClr val="bg1"/>
              </a:solidFill>
            </a:endParaRP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endParaRPr lang="en-US" sz="2500" dirty="0">
              <a:solidFill>
                <a:schemeClr val="bg1"/>
              </a:solidFill>
            </a:endParaRP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VIDEO OF THE PROJECT</a:t>
            </a:r>
            <a:endParaRPr lang="en-IN" dirty="0">
              <a:solidFill>
                <a:schemeClr val="bg1"/>
              </a:solidFill>
            </a:endParaRPr>
          </a:p>
        </p:txBody>
      </p:sp>
      <p:pic>
        <p:nvPicPr>
          <p:cNvPr id="3" name="Untitled0.ipynb - Colaboratory - Google Chrome 2024-04-09 13-47-1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202919" y="1921266"/>
            <a:ext cx="9784080" cy="4708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1"/>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2"/>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3"/>
              </a:rPr>
              <a:t>https://seaborn.pydata.org/introduction.html</a:t>
            </a:r>
            <a:endParaRPr lang="en-US" dirty="0"/>
          </a:p>
          <a:p>
            <a:pPr>
              <a:buClr>
                <a:schemeClr val="bg1"/>
              </a:buClr>
              <a:buFont typeface="Wingdings" panose="05000000000000000000" pitchFamily="2" charset="2"/>
              <a:buChar char="Ø"/>
            </a:pPr>
            <a:r>
              <a:rPr lang="en-IN" dirty="0">
                <a:hlinkClick r:id="rId4"/>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endParaRPr lang="en-IN" sz="38400" dirty="0">
              <a:solidFill>
                <a:schemeClr val="bg1"/>
              </a:solidFill>
              <a:latin typeface="Cooper Black" panose="0208090404030B0204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endParaRPr lang="en-IN" sz="2400" dirty="0">
              <a:solidFill>
                <a:schemeClr val="bg1"/>
              </a:solidFill>
            </a:endParaRPr>
          </a:p>
          <a:p>
            <a:pPr>
              <a:lnSpc>
                <a:spcPct val="100000"/>
              </a:lnSpc>
              <a:buClrTx/>
              <a:buFont typeface="Wingdings" panose="05000000000000000000" pitchFamily="2" charset="2"/>
              <a:buChar char="ü"/>
            </a:pPr>
            <a:r>
              <a:rPr lang="en-IN" sz="2400" dirty="0">
                <a:solidFill>
                  <a:schemeClr val="bg1"/>
                </a:solidFill>
              </a:rPr>
              <a:t>Problem statement</a:t>
            </a:r>
            <a:endParaRPr lang="en-IN" sz="2400" dirty="0">
              <a:solidFill>
                <a:schemeClr val="bg1"/>
              </a:solidFill>
            </a:endParaRPr>
          </a:p>
          <a:p>
            <a:pPr>
              <a:lnSpc>
                <a:spcPct val="100000"/>
              </a:lnSpc>
              <a:buClrTx/>
              <a:buFont typeface="Wingdings" panose="05000000000000000000" pitchFamily="2" charset="2"/>
              <a:buChar char="ü"/>
            </a:pPr>
            <a:r>
              <a:rPr lang="en-IN" sz="2400" dirty="0">
                <a:solidFill>
                  <a:schemeClr val="bg1"/>
                </a:solidFill>
              </a:rPr>
              <a:t>Aims and objectives </a:t>
            </a:r>
            <a:endParaRPr lang="en-IN" sz="2400" dirty="0">
              <a:solidFill>
                <a:schemeClr val="bg1"/>
              </a:solidFill>
            </a:endParaRPr>
          </a:p>
          <a:p>
            <a:pPr>
              <a:lnSpc>
                <a:spcPct val="100000"/>
              </a:lnSpc>
              <a:buClrTx/>
              <a:buFont typeface="Wingdings" panose="05000000000000000000" pitchFamily="2" charset="2"/>
              <a:buChar char="ü"/>
            </a:pPr>
            <a:r>
              <a:rPr lang="en-IN" sz="2400" dirty="0">
                <a:solidFill>
                  <a:schemeClr val="bg1"/>
                </a:solidFill>
              </a:rPr>
              <a:t>System deployment approach</a:t>
            </a:r>
            <a:endParaRPr lang="en-IN" sz="2400" dirty="0">
              <a:solidFill>
                <a:schemeClr val="bg1"/>
              </a:solidFill>
            </a:endParaRPr>
          </a:p>
          <a:p>
            <a:pPr>
              <a:lnSpc>
                <a:spcPct val="100000"/>
              </a:lnSpc>
              <a:buClrTx/>
              <a:buFont typeface="Wingdings" panose="05000000000000000000" pitchFamily="2" charset="2"/>
              <a:buChar char="ü"/>
            </a:pPr>
            <a:r>
              <a:rPr lang="en-IN" sz="2400" dirty="0">
                <a:solidFill>
                  <a:schemeClr val="bg1"/>
                </a:solidFill>
              </a:rPr>
              <a:t>Model development and algorithm</a:t>
            </a:r>
            <a:endParaRPr lang="en-IN" sz="2400" dirty="0">
              <a:solidFill>
                <a:schemeClr val="bg1"/>
              </a:solidFill>
            </a:endParaRPr>
          </a:p>
          <a:p>
            <a:pPr>
              <a:lnSpc>
                <a:spcPct val="100000"/>
              </a:lnSpc>
              <a:buClrTx/>
              <a:buFont typeface="Wingdings" panose="05000000000000000000" pitchFamily="2" charset="2"/>
              <a:buChar char="ü"/>
            </a:pPr>
            <a:r>
              <a:rPr lang="en-IN" sz="2400" dirty="0">
                <a:solidFill>
                  <a:schemeClr val="bg1"/>
                </a:solidFill>
              </a:rPr>
              <a:t>Future scope</a:t>
            </a:r>
            <a:endParaRPr lang="en-IN" sz="2400" dirty="0">
              <a:solidFill>
                <a:schemeClr val="bg1"/>
              </a:solidFill>
            </a:endParaRPr>
          </a:p>
          <a:p>
            <a:pPr>
              <a:lnSpc>
                <a:spcPct val="100000"/>
              </a:lnSpc>
              <a:buClrTx/>
              <a:buFont typeface="Wingdings" panose="05000000000000000000" pitchFamily="2" charset="2"/>
              <a:buChar char="ü"/>
            </a:pPr>
            <a:r>
              <a:rPr lang="en-IN" sz="2400" dirty="0">
                <a:solidFill>
                  <a:schemeClr val="bg1"/>
                </a:solidFill>
              </a:rPr>
              <a:t>Video of the project</a:t>
            </a:r>
            <a:endParaRPr lang="en-IN" sz="2400" dirty="0">
              <a:solidFill>
                <a:schemeClr val="bg1"/>
              </a:solidFill>
            </a:endParaRPr>
          </a:p>
          <a:p>
            <a:pPr>
              <a:lnSpc>
                <a:spcPct val="100000"/>
              </a:lnSpc>
              <a:buClrTx/>
              <a:buFont typeface="Wingdings" panose="05000000000000000000" pitchFamily="2" charset="2"/>
              <a:buChar char="ü"/>
            </a:pPr>
            <a:r>
              <a:rPr lang="en-IN" sz="2400" dirty="0">
                <a:solidFill>
                  <a:schemeClr val="bg1"/>
                </a:solidFill>
              </a:rPr>
              <a:t>Conclusion </a:t>
            </a:r>
            <a:endParaRPr lang="en-IN" sz="2400" dirty="0">
              <a:solidFill>
                <a:schemeClr val="bg1"/>
              </a:solidFill>
            </a:endParaRPr>
          </a:p>
          <a:p>
            <a:pPr>
              <a:lnSpc>
                <a:spcPct val="100000"/>
              </a:lnSpc>
              <a:buClrTx/>
              <a:buFont typeface="Wingdings" panose="05000000000000000000" pitchFamily="2" charset="2"/>
              <a:buChar char="ü"/>
            </a:pPr>
            <a:r>
              <a:rPr lang="en-IN" sz="2400" dirty="0">
                <a:solidFill>
                  <a:schemeClr val="bg1"/>
                </a:solidFill>
              </a:rPr>
              <a:t>Reference</a:t>
            </a:r>
            <a:endParaRPr lang="en-IN" sz="2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abstract</a:t>
            </a:r>
            <a:endParaRPr lang="en-IN" dirty="0">
              <a:solidFill>
                <a:schemeClr val="bg1"/>
              </a:solidFill>
            </a:endParaRPr>
          </a:p>
        </p:txBody>
      </p:sp>
      <p:sp>
        <p:nvSpPr>
          <p:cNvPr id="3" name="Content Placeholder 2"/>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endParaRPr lang="en-US" sz="2300" dirty="0">
              <a:solidFill>
                <a:schemeClr val="bg1"/>
              </a:solidFill>
            </a:endParaRP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endParaRPr lang="en-US" sz="2300" dirty="0">
              <a:solidFill>
                <a:schemeClr val="bg1"/>
              </a:solidFill>
            </a:endParaRP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endParaRPr lang="en-US" sz="2300" dirty="0">
              <a:solidFill>
                <a:schemeClr val="bg1"/>
              </a:solidFill>
            </a:endParaRP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Problem statement</a:t>
            </a:r>
            <a:endParaRPr lang="en-IN" dirty="0">
              <a:solidFill>
                <a:schemeClr val="bg1"/>
              </a:solidFill>
            </a:endParaRPr>
          </a:p>
        </p:txBody>
      </p:sp>
      <p:sp>
        <p:nvSpPr>
          <p:cNvPr id="3" name="Content Placeholder 2"/>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endParaRPr lang="en-US" sz="2300" dirty="0">
              <a:solidFill>
                <a:schemeClr val="bg1"/>
              </a:solidFill>
            </a:endParaRP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endParaRPr lang="en-US" sz="2300" dirty="0">
              <a:solidFill>
                <a:schemeClr val="bg1"/>
              </a:solidFill>
            </a:endParaRP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endParaRPr lang="en-US" sz="2800" b="1" dirty="0">
              <a:solidFill>
                <a:schemeClr val="bg1"/>
              </a:solidFill>
            </a:endParaRP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endParaRPr lang="en-US" sz="23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endParaRPr lang="en-US" sz="2300"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endParaRPr lang="en-US" sz="2300"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endParaRPr lang="en-US" sz="2300"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endParaRPr lang="en-US" sz="2300"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endParaRPr lang="en-US" sz="2300" dirty="0">
              <a:solidFill>
                <a:schemeClr val="bg1"/>
              </a:solidFill>
            </a:endParaRPr>
          </a:p>
          <a:p>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endParaRPr lang="en-US" sz="2300" dirty="0">
              <a:solidFill>
                <a:schemeClr val="bg1"/>
              </a:solidFill>
            </a:endParaRP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endParaRPr lang="en-US" sz="2300" dirty="0">
              <a:solidFill>
                <a:schemeClr val="bg1"/>
              </a:solidFill>
            </a:endParaRP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endParaRPr lang="en-US" sz="2300" dirty="0">
              <a:solidFill>
                <a:schemeClr val="bg1"/>
              </a:solidFill>
            </a:endParaRP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endParaRPr lang="en-US" sz="2300" dirty="0">
              <a:solidFill>
                <a:schemeClr val="bg1"/>
              </a:solidFill>
            </a:endParaRP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endParaRPr lang="en-US" sz="23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endParaRPr lang="en-US" sz="2300" dirty="0">
              <a:solidFill>
                <a:schemeClr val="bg1"/>
              </a:solidFill>
            </a:endParaRP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endParaRPr lang="en-US" sz="2300" dirty="0">
              <a:solidFill>
                <a:schemeClr val="bg1"/>
              </a:solidFill>
            </a:endParaRP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endParaRPr lang="en-US" sz="2300" dirty="0">
              <a:solidFill>
                <a:schemeClr val="bg1"/>
              </a:solidFill>
            </a:endParaRP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0</TotalTime>
  <Words>9049</Words>
  <Application>WPS Presentation</Application>
  <PresentationFormat>Widescreen</PresentationFormat>
  <Paragraphs>129</Paragraphs>
  <Slides>17</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SimSun</vt:lpstr>
      <vt:lpstr>Wingdings</vt:lpstr>
      <vt:lpstr>Times New Roman</vt:lpstr>
      <vt:lpstr>Calibri</vt:lpstr>
      <vt:lpstr>Cooper Black</vt:lpstr>
      <vt:lpstr>Corbel</vt:lpstr>
      <vt:lpstr>Microsoft YaHei</vt:lpstr>
      <vt:lpstr>Arial Unicode MS</vt:lpstr>
      <vt:lpstr>Banded</vt:lpstr>
      <vt:lpstr>PowerPoint 演示文稿</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DELL</cp:lastModifiedBy>
  <cp:revision>11</cp:revision>
  <dcterms:created xsi:type="dcterms:W3CDTF">2024-04-08T14:35:00Z</dcterms:created>
  <dcterms:modified xsi:type="dcterms:W3CDTF">2024-04-11T08:25:49Z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0AF106C19EAC4D629CB719A0467A01C7_12</vt:lpwstr>
  </property>
  <property fmtid="{D5CDD505-2E9C-101B-9397-08002B2CF9AE}" pid="3" name="KSOProductBuildVer">
    <vt:lpwstr>1033-12.2.0.16731</vt:lpwstr>
  </property>
</Properties>
</file>